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72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00884C-82B4-45C9-8110-0456C03EA34F}" v="8" dt="2023-07-17T05:38:29.5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9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F00986-B360-4440-B2E7-9F4932AD9065}" type="datetimeFigureOut">
              <a:rPr lang="en-AU" smtClean="0"/>
              <a:t>22/09/2023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3FD00C-8873-491A-B152-23B29BD56C8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49206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25B5A-0E97-60B6-D7CC-A866068306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8A0431-982B-6DB6-6202-0C6510EB2C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EF4204-64D3-6434-E3AF-44FB838F4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881DA-F3FC-497D-986E-E5D1D18EFDDE}" type="datetime1">
              <a:rPr lang="en-AU" smtClean="0"/>
              <a:t>22/09/2023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7556A0-0A98-5604-117C-5A9D986E1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30TH INTERNATIONAL TOWING TANK CONFERENCE | 22-27 SEPTEMBER 2024 | HOBART TASMANIA AUTRALIA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6CB275-2B8D-BCD3-122B-51F9E8067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22BA-7A4F-4D62-9582-7C7BDBCEFA0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12251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52EFD-B5BA-36BE-B47E-704E22B70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009359-D2D8-77B8-E9CC-84D29BA63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CD61D3-DE17-16C5-E945-9D0A17810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D3ED7-4E4D-4126-9180-020D8D0421D1}" type="datetime1">
              <a:rPr lang="en-AU" smtClean="0"/>
              <a:t>22/09/2023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1F8BE2-3437-7E53-1188-F76444913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30TH INTERNATIONAL TOWING TANK CONFERENCE | 22-27 SEPTEMBER 2024 | HOBART TASMANIA AUTRALIA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2C6C0E-9452-7984-9380-DB0388173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22BA-7A4F-4D62-9582-7C7BDBCEFA0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33636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DC83D48-852E-C529-1432-4866AC33F1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5D0EBB-A4F6-78E3-5B4F-51E92C3B29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7BEF10-1F47-A3DD-986C-E19EF37C3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1622E-FC97-4EBA-8A7E-9402987FA887}" type="datetime1">
              <a:rPr lang="en-AU" smtClean="0"/>
              <a:t>22/09/2023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C97015-F2FE-1A08-D2DF-429C7044B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30TH INTERNATIONAL TOWING TANK CONFERENCE | 22-27 SEPTEMBER 2024 | HOBART TASMANIA AUTRALIA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561DC5-C27E-223E-4FF5-7087CC974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22BA-7A4F-4D62-9582-7C7BDBCEFA0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88313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6067C-1D02-8994-ED95-F461BBF26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5B0CA0-3C68-BED8-F690-7D7ACA3C9D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83940A-2144-3573-0526-8AD003BAE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DB419-5DE6-486D-9D2B-D79D5B30CBDC}" type="datetime1">
              <a:rPr lang="en-AU" smtClean="0"/>
              <a:t>22/09/2023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76DDF0-BC41-A443-7D97-A0BFC5E75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30TH INTERNATIONAL TOWING TANK CONFERENCE | 22-27 SEPTEMBER 2024 | HOBART TASMANIA AUTRALIA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71CABE-CD28-5330-D0E0-C5593C5B5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22BA-7A4F-4D62-9582-7C7BDBCEFA0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46036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F0DCF-2D21-8D9E-0E2A-59896A07D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F3AAD4-6AA5-E990-2827-BF5E6AEB71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01E6E9-28A6-003C-92E6-481243E4B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88D0D-E16C-494B-92DE-D4357288EEBE}" type="datetime1">
              <a:rPr lang="en-AU" smtClean="0"/>
              <a:t>22/09/2023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403FC3-4312-FBD3-5F0E-85E808968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30TH INTERNATIONAL TOWING TANK CONFERENCE | 22-27 SEPTEMBER 2024 | HOBART TASMANIA AUTRALIA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BBC0E6-8E4A-A931-E32C-9AA59BE43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22BA-7A4F-4D62-9582-7C7BDBCEFA0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53050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F7AF42-CCD9-69C8-B929-682241830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5F3E2E-6FE3-BDA5-B168-3307455519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85480F-1376-4FAB-21CA-049F75B9FA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E0320A-C611-0899-CEA1-AF6EB6550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19E48-E704-4FCE-BE5A-F61682353FE8}" type="datetime1">
              <a:rPr lang="en-AU" smtClean="0"/>
              <a:t>22/09/2023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8D36F4-F941-3813-3034-28348571A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30TH INTERNATIONAL TOWING TANK CONFERENCE | 22-27 SEPTEMBER 2024 | HOBART TASMANIA AUTRALIA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B0F61D-C105-A5FB-88E5-1EC1C4CDF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22BA-7A4F-4D62-9582-7C7BDBCEFA0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84392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A50BF-842E-7E95-2BD8-E56D9F8DE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7256BD-0E5D-2F6E-C64A-4E6B3B12FC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B7199A-17CD-5392-B78D-02BBC097B1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63E1E2-4D22-5A24-6394-DF00E435F0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9A0DC4-1041-07C3-EA69-98FA5BAC3D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5A4890-8CED-CCE9-AAA5-128C79AD5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31E92-B0C3-4990-BC36-D5F55E43E69A}" type="datetime1">
              <a:rPr lang="en-AU" smtClean="0"/>
              <a:t>22/09/2023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23412CE-1D21-C808-00ED-ADDF07268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30TH INTERNATIONAL TOWING TANK CONFERENCE | 22-27 SEPTEMBER 2024 | HOBART TASMANIA AUTRALIA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DD2902-F887-C4B3-8D84-668769FD7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22BA-7A4F-4D62-9582-7C7BDBCEFA0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0218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37BE3-7968-5698-CD59-EC2057898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0B0D11-F925-B5B6-6A98-3BEAB9277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783E2-107C-4D84-BACB-5E9E6454DCE2}" type="datetime1">
              <a:rPr lang="en-AU" smtClean="0"/>
              <a:t>22/09/2023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3E7B59-55A0-6CD2-DBEB-206E5B696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30TH INTERNATIONAL TOWING TANK CONFERENCE | 22-27 SEPTEMBER 2024 | HOBART TASMANIA AUTRALIA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A6A30C-5E68-AEF5-CFEB-CBC5C9076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22BA-7A4F-4D62-9582-7C7BDBCEFA0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93235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DFFF3F0-CF33-F130-FF14-81865AEEB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D3D30-1A28-4F94-AA5D-A1B7F7111E9D}" type="datetime1">
              <a:rPr lang="en-AU" smtClean="0"/>
              <a:t>22/09/2023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765A04-083C-C4A7-6472-70FF95E44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30TH INTERNATIONAL TOWING TANK CONFERENCE | 22-27 SEPTEMBER 2024 | HOBART TASMANIA AUTRALIA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ACCBA5-0C39-2610-8874-D3D70F0A5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22BA-7A4F-4D62-9582-7C7BDBCEFA0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0217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A3C50-4314-4EA1-761F-2BB277E92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11D76A-5D1A-5A9B-A696-031F271408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11B739-23B0-2B39-0EC6-4A03E69F2F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38C8FA-6805-21B0-59BE-ADB1C78DF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80D55-5AE3-4A36-AE3A-E6195BD07B15}" type="datetime1">
              <a:rPr lang="en-AU" smtClean="0"/>
              <a:t>22/09/2023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C8646F-4B42-8772-8FDF-217E3D86D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30TH INTERNATIONAL TOWING TANK CONFERENCE | 22-27 SEPTEMBER 2024 | HOBART TASMANIA AUTRALIA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1BB0F8-9432-B8E8-8809-087237B4B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22BA-7A4F-4D62-9582-7C7BDBCEFA0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63551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F3DBA-9F46-2CCD-57D0-8686DDE5A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7B006E-6F63-0E61-5263-4DD3339590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CC928B-45C8-82AC-27E1-1329500742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125654-2965-5DA5-4F81-27D00D7B2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90EDA-9790-4BC2-9B0F-B2446B3DDBB1}" type="datetime1">
              <a:rPr lang="en-AU" smtClean="0"/>
              <a:t>22/09/2023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2650C2-316A-9E2E-47C9-197743638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30TH INTERNATIONAL TOWING TANK CONFERENCE | 22-27 SEPTEMBER 2024 | HOBART TASMANIA AUTRALIA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905D64-8DE0-B63D-5958-859F48A52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22BA-7A4F-4D62-9582-7C7BDBCEFA0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31237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7E8CE75-39C4-9F06-0E3B-2EAEC27B6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657398-0FDA-0105-6BBF-7E1B3607B9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981FDA-E5E5-7999-3981-BA91EBC122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E8D2DD-CF67-4C3F-A090-6A15E17773C1}" type="datetime1">
              <a:rPr lang="en-AU" smtClean="0"/>
              <a:t>22/09/2023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D40393-8805-7EE7-9C28-352EE51025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AU"/>
              <a:t>30TH INTERNATIONAL TOWING TANK CONFERENCE | 22-27 SEPTEMBER 2024 | HOBART TASMANIA AUTRALIA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E72A06-C2B7-E2B7-9820-9B43B56EF0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2922BA-7A4F-4D62-9582-7C7BDBCEFA0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091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5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2C759-97D6-A250-C8CC-4CA6792E22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271519"/>
            <a:ext cx="9144000" cy="1437323"/>
          </a:xfrm>
        </p:spPr>
        <p:txBody>
          <a:bodyPr/>
          <a:lstStyle/>
          <a:p>
            <a:r>
              <a:rPr lang="en-AU" dirty="0">
                <a:solidFill>
                  <a:srgbClr val="E67239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Committee Name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545829-B61E-C5B1-6AC2-EB4E598D7E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161280"/>
            <a:ext cx="9144000" cy="1295400"/>
          </a:xfrm>
        </p:spPr>
        <p:txBody>
          <a:bodyPr>
            <a:normAutofit/>
          </a:bodyPr>
          <a:lstStyle/>
          <a:p>
            <a:r>
              <a:rPr lang="en-AU" sz="4400" dirty="0"/>
              <a:t>Subtitle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A2258F-077A-7111-9E48-0E659075D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22BA-7A4F-4D62-9582-7C7BDBCEFA05}" type="slidenum">
              <a:rPr lang="en-AU" smtClean="0"/>
              <a:t>1</a:t>
            </a:fld>
            <a:endParaRPr lang="en-A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59B3A2-62D2-2C8D-4BA1-39C8E55D2F77}"/>
              </a:ext>
            </a:extLst>
          </p:cNvPr>
          <p:cNvSpPr txBox="1"/>
          <p:nvPr/>
        </p:nvSpPr>
        <p:spPr>
          <a:xfrm>
            <a:off x="481013" y="6356350"/>
            <a:ext cx="176945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200" dirty="0">
                <a:solidFill>
                  <a:schemeClr val="tx1">
                    <a:tint val="75000"/>
                  </a:schemeClr>
                </a:solidFill>
              </a:rPr>
              <a:t>© ITTC-A 2024</a:t>
            </a:r>
          </a:p>
        </p:txBody>
      </p:sp>
    </p:spTree>
    <p:extLst>
      <p:ext uri="{BB962C8B-B14F-4D97-AF65-F5344CB8AC3E}">
        <p14:creationId xmlns:p14="http://schemas.microsoft.com/office/powerpoint/2010/main" val="3182668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C2D68-5C29-DF2A-9A8C-9DE0288CF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680" y="6406"/>
            <a:ext cx="8188960" cy="968954"/>
          </a:xfrm>
        </p:spPr>
        <p:txBody>
          <a:bodyPr>
            <a:normAutofit/>
          </a:bodyPr>
          <a:lstStyle/>
          <a:p>
            <a:r>
              <a:rPr lang="en-AU" sz="4800" dirty="0">
                <a:solidFill>
                  <a:schemeClr val="bg1"/>
                </a:solidFill>
                <a:latin typeface="+mn-lt"/>
                <a:cs typeface="Aharoni" panose="02010803020104030203" pitchFamily="2" charset="-79"/>
              </a:rPr>
              <a:t>Title</a:t>
            </a:r>
            <a:endParaRPr lang="en-AU" sz="3600" dirty="0">
              <a:solidFill>
                <a:schemeClr val="bg1"/>
              </a:solidFill>
              <a:latin typeface="+mn-lt"/>
              <a:cs typeface="Aharoni" panose="02010803020104030203" pitchFamily="2" charset="-79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A52E5F-A38B-BC9A-E551-60119191D9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0025"/>
            <a:ext cx="10515600" cy="435133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470EBE-FDEF-0914-4906-B5DCD7ADF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9816" y="6567113"/>
            <a:ext cx="649357" cy="284481"/>
          </a:xfrm>
        </p:spPr>
        <p:txBody>
          <a:bodyPr/>
          <a:lstStyle/>
          <a:p>
            <a:fld id="{492922BA-7A4F-4D62-9582-7C7BDBCEFA05}" type="slidenum">
              <a:rPr lang="en-AU" sz="1100" b="1" smtClean="0">
                <a:solidFill>
                  <a:schemeClr val="bg1"/>
                </a:solidFill>
              </a:rPr>
              <a:t>2</a:t>
            </a:fld>
            <a:endParaRPr lang="en-AU" sz="1100" b="1" dirty="0">
              <a:solidFill>
                <a:schemeClr val="bg1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773932-07EB-B17F-51FA-949734F16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10360" y="6567114"/>
            <a:ext cx="8971280" cy="284480"/>
          </a:xfrm>
        </p:spPr>
        <p:txBody>
          <a:bodyPr/>
          <a:lstStyle/>
          <a:p>
            <a:r>
              <a:rPr lang="en-AU" sz="1100" dirty="0">
                <a:solidFill>
                  <a:schemeClr val="bg1"/>
                </a:solidFill>
              </a:rPr>
              <a:t>30</a:t>
            </a:r>
            <a:r>
              <a:rPr lang="en-AU" sz="1100" baseline="30000" dirty="0">
                <a:solidFill>
                  <a:schemeClr val="bg1"/>
                </a:solidFill>
              </a:rPr>
              <a:t>TH</a:t>
            </a:r>
            <a:r>
              <a:rPr lang="en-AU" sz="1100" dirty="0">
                <a:solidFill>
                  <a:schemeClr val="bg1"/>
                </a:solidFill>
              </a:rPr>
              <a:t> INTERNATIONAL TOWING TANK CONFERENCE | 22-27 SEPTEMBER 2024 | HOBART TASMANIA AUSTRALIA  © ITTC-A 2024</a:t>
            </a:r>
          </a:p>
        </p:txBody>
      </p:sp>
    </p:spTree>
    <p:extLst>
      <p:ext uri="{BB962C8B-B14F-4D97-AF65-F5344CB8AC3E}">
        <p14:creationId xmlns:p14="http://schemas.microsoft.com/office/powerpoint/2010/main" val="29834421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25</Words>
  <Application>Microsoft Office PowerPoint</Application>
  <PresentationFormat>Widescreen</PresentationFormat>
  <Paragraphs>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Aharoni</vt:lpstr>
      <vt:lpstr>Arial</vt:lpstr>
      <vt:lpstr>Calibri</vt:lpstr>
      <vt:lpstr>Calibri Light</vt:lpstr>
      <vt:lpstr>Office Theme</vt:lpstr>
      <vt:lpstr>Committee Name</vt:lpstr>
      <vt:lpstr>Title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Committee Name</dc:title>
  <dc:creator>Michael Woodward</dc:creator>
  <cp:lastModifiedBy>Ariana Chan</cp:lastModifiedBy>
  <cp:revision>2</cp:revision>
  <dcterms:created xsi:type="dcterms:W3CDTF">2023-07-17T03:35:23Z</dcterms:created>
  <dcterms:modified xsi:type="dcterms:W3CDTF">2023-09-22T01:26:35Z</dcterms:modified>
</cp:coreProperties>
</file>